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8" r:id="rId2"/>
    <p:sldId id="258" r:id="rId3"/>
    <p:sldId id="276" r:id="rId4"/>
    <p:sldId id="259" r:id="rId5"/>
    <p:sldId id="274" r:id="rId6"/>
    <p:sldId id="262" r:id="rId7"/>
    <p:sldId id="277" r:id="rId8"/>
    <p:sldId id="270" r:id="rId9"/>
    <p:sldId id="271" r:id="rId10"/>
    <p:sldId id="268" r:id="rId11"/>
    <p:sldId id="263" r:id="rId12"/>
    <p:sldId id="264" r:id="rId13"/>
    <p:sldId id="265" r:id="rId14"/>
    <p:sldId id="266" r:id="rId15"/>
    <p:sldId id="26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E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67" autoAdjust="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BA0E7-2C75-44B7-86A4-2ED6F86120F7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1EC09-B62D-4F85-ACF6-ACDF706D87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08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1EC09-B62D-4F85-ACF6-ACDF706D87D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18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1EC09-B62D-4F85-ACF6-ACDF706D87D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457200"/>
            <a:ext cx="3733800" cy="1905000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prstTxWarp prst="textPlain">
              <a:avLst>
                <a:gd name="adj" fmla="val 50391"/>
              </a:avLst>
            </a:prstTxWarp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Documents and Settings\m.r.joy\Desktop\com  PICTURE\mominul\MOMINUL ISLAM ID 03, 2011\oklahoma_ro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514600"/>
            <a:ext cx="6432122" cy="403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706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m.r.joy\Desktop\com  PICTURE\mominul\MOMINUL ISLAM ID 03, 2011\flower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9" y="-98963"/>
            <a:ext cx="9144000" cy="6956963"/>
          </a:xfrm>
          <a:prstGeom prst="star6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996440" y="2103120"/>
            <a:ext cx="3116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8794" y="3103808"/>
            <a:ext cx="4636395" cy="3078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94763" y="2853312"/>
            <a:ext cx="6275762" cy="3779758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bn-BD" sz="36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চিতি</a:t>
            </a:r>
            <a:endParaRPr lang="en-US" sz="3600" b="1" u="sng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3600" b="1" u="sng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 মোঃ জিয়াউল হক 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 কম্পিউটার )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নর্থ বেঙ্গল সুগার মিলস হাই স্কুল </a:t>
            </a:r>
          </a:p>
          <a:p>
            <a:r>
              <a:rPr lang="bn-BD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গোপালপুর , লালপুর নাটোর । </a:t>
            </a:r>
            <a:endParaRPr lang="en-US" sz="36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96980" y="751212"/>
            <a:ext cx="4504019" cy="1425959"/>
            <a:chOff x="5853693" y="656570"/>
            <a:chExt cx="3533800" cy="1416804"/>
          </a:xfrm>
        </p:grpSpPr>
        <p:sp>
          <p:nvSpPr>
            <p:cNvPr id="9" name="Rounded Rectangle 8"/>
            <p:cNvSpPr/>
            <p:nvPr/>
          </p:nvSpPr>
          <p:spPr>
            <a:xfrm>
              <a:off x="6088801" y="836244"/>
              <a:ext cx="3298692" cy="123713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53693" y="656570"/>
              <a:ext cx="3533800" cy="1114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8800" b="1" u="sng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r>
                <a:rPr lang="bn-BD" sz="8800" b="1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88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8" t="11742" r="22682" b="12782"/>
          <a:stretch/>
        </p:blipFill>
        <p:spPr>
          <a:xfrm>
            <a:off x="243493" y="95662"/>
            <a:ext cx="3237515" cy="275765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2590800"/>
            <a:ext cx="6477000" cy="40386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            নবম </a:t>
            </a:r>
            <a:endParaRPr lang="en-US" sz="4800" b="1" i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বিষয়ঃ           কম্পিউটার </a:t>
            </a:r>
            <a:r>
              <a:rPr lang="bn-BD" sz="48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</a:p>
          <a:p>
            <a:r>
              <a:rPr lang="bn-BD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         ১০ম</a:t>
            </a:r>
            <a:endParaRPr lang="bn-BD" sz="4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         ৪০ মি </a:t>
            </a:r>
            <a:r>
              <a:rPr lang="en-US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</a:p>
          <a:p>
            <a:r>
              <a:rPr lang="bn-BD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তাং              ৩০/১২/১৩ খ্রীঃ </a:t>
            </a:r>
            <a:endParaRPr lang="en-US" sz="4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7-Point Star 4"/>
          <p:cNvSpPr/>
          <p:nvPr/>
        </p:nvSpPr>
        <p:spPr>
          <a:xfrm>
            <a:off x="2202656" y="457199"/>
            <a:ext cx="4814888" cy="2109788"/>
          </a:xfrm>
          <a:prstGeom prst="star7">
            <a:avLst>
              <a:gd name="adj" fmla="val 24302"/>
              <a:gd name="hf" fmla="val 102572"/>
              <a:gd name="vf" fmla="val 105210"/>
            </a:avLst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381000"/>
            <a:ext cx="4267200" cy="1219199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429000"/>
            <a:ext cx="8382000" cy="2057400"/>
          </a:xfr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১।মাল্টিমিডিয়া কি বলতে পারবে।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মাল্টিমিডিয়ার শ্রেণীবিভাগ করতে পারবে।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 মাল্টিমিডিয়ার প্রধান বৈশিষ্ট্য বর্ননা করতে পারবে।</a:t>
            </a:r>
            <a:endParaRPr lang="bn-BD" sz="36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052934"/>
            <a:ext cx="73152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শেষে </a:t>
            </a:r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শিক্ষার্থীরা-</a:t>
            </a:r>
            <a:endParaRPr lang="bn-BD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m.r.joy\Desktop\FOR COPY\part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527685"/>
            <a:ext cx="8763000" cy="617154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90800" y="90487"/>
            <a:ext cx="3352800" cy="381000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কম্পিউটার যন্ত্র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609600"/>
            <a:ext cx="6019800" cy="12192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 শিরোনাম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2971800"/>
            <a:ext cx="8382000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bn-BD" sz="5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কম্পিউটারের প্রয়োগ ও মাল্টিমিডিয়া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6765131" y="3261301"/>
            <a:ext cx="2032000" cy="2458461"/>
            <a:chOff x="7112000" y="3261301"/>
            <a:chExt cx="2032000" cy="2458461"/>
          </a:xfrm>
        </p:grpSpPr>
        <p:pic>
          <p:nvPicPr>
            <p:cNvPr id="1028" name="Picture 4" descr="C:\Documents and Settings\m.r.joy\Desktop\mominul comp\USB-Sound-Card-with-Virtual-7-1CH-C-Media-Chipset-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112000" y="4119562"/>
              <a:ext cx="2032000" cy="16002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  <p:sp>
          <p:nvSpPr>
            <p:cNvPr id="5" name="Rounded Rectangle 4"/>
            <p:cNvSpPr/>
            <p:nvPr/>
          </p:nvSpPr>
          <p:spPr>
            <a:xfrm>
              <a:off x="7315200" y="3261301"/>
              <a:ext cx="1371600" cy="533400"/>
            </a:xfrm>
            <a:prstGeom prst="round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0070C0"/>
                  </a:solidFill>
                  <a:latin typeface="NikoshBAN" pitchFamily="2" charset="0"/>
                  <a:cs typeface="NikoshBAN" pitchFamily="2" charset="0"/>
                </a:rPr>
                <a:t>সাউন্ড কার্ড</a:t>
              </a:r>
              <a:endParaRPr lang="en-US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019131" y="480004"/>
            <a:ext cx="1524000" cy="2405060"/>
            <a:chOff x="6746081" y="419100"/>
            <a:chExt cx="1524000" cy="2405060"/>
          </a:xfrm>
        </p:grpSpPr>
        <p:pic>
          <p:nvPicPr>
            <p:cNvPr id="1027" name="Picture 3" descr="C:\Documents and Settings\m.r.joy\Desktop\mominul comp\Modem optus_cable_modem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746081" y="1223960"/>
              <a:ext cx="1524000" cy="16002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  <p:sp>
          <p:nvSpPr>
            <p:cNvPr id="7" name="Rounded Rectangle 6"/>
            <p:cNvSpPr/>
            <p:nvPr/>
          </p:nvSpPr>
          <p:spPr>
            <a:xfrm>
              <a:off x="6822281" y="419100"/>
              <a:ext cx="1371600" cy="533400"/>
            </a:xfrm>
            <a:prstGeom prst="round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মডেম</a:t>
              </a:r>
              <a:endParaRPr lang="en-US" sz="3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107835" y="87779"/>
            <a:ext cx="3581400" cy="2967953"/>
            <a:chOff x="3164681" y="3281362"/>
            <a:chExt cx="3581400" cy="2967953"/>
          </a:xfrm>
        </p:grpSpPr>
        <p:pic>
          <p:nvPicPr>
            <p:cNvPr id="1034" name="Picture 10" descr="C:\Documents and Settings\m.r.joy\Desktop\pic\JFXICAYDT7H5CA9ZY9ZOCABE3XYXCAGHAL35CAKIKY2ZCACPO01LCA9L8MHDCA50X43LCAG1D8DHCA5HT2UXCAV1F89ACAAR87PCCANQ20F4CA3CD4DBCAWKRY5SCADGUK9LCAHF7ER8CA123ZG4CAXY212F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164681" y="4260421"/>
              <a:ext cx="3581400" cy="1988894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  <p:sp>
          <p:nvSpPr>
            <p:cNvPr id="15" name="Rounded Rectangle 14"/>
            <p:cNvSpPr/>
            <p:nvPr/>
          </p:nvSpPr>
          <p:spPr>
            <a:xfrm>
              <a:off x="3413919" y="3281362"/>
              <a:ext cx="1905000" cy="838200"/>
            </a:xfrm>
            <a:prstGeom prst="round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মাল্টিমিডিয়া প্রজেক্টর</a:t>
              </a:r>
              <a:endPara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755535" y="3261301"/>
            <a:ext cx="2286000" cy="2743200"/>
            <a:chOff x="404812" y="0"/>
            <a:chExt cx="2286000" cy="2743200"/>
          </a:xfrm>
        </p:grpSpPr>
        <p:pic>
          <p:nvPicPr>
            <p:cNvPr id="1026" name="Picture 2" descr="C:\Documents and Settings\m.r.joy\Desktop\mominul comp\tv-card-5.bmp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4812" y="685800"/>
              <a:ext cx="2286000" cy="20574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  <p:sp>
          <p:nvSpPr>
            <p:cNvPr id="8" name="Rounded Rectangle 7"/>
            <p:cNvSpPr/>
            <p:nvPr/>
          </p:nvSpPr>
          <p:spPr>
            <a:xfrm>
              <a:off x="990600" y="0"/>
              <a:ext cx="1371600" cy="533400"/>
            </a:xfrm>
            <a:prstGeom prst="roundRect">
              <a:avLst/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টিভি কার্ড</a:t>
              </a:r>
              <a:endPara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81278" y="228600"/>
            <a:ext cx="2380643" cy="2365628"/>
            <a:chOff x="3048000" y="304434"/>
            <a:chExt cx="2380643" cy="2365628"/>
          </a:xfrm>
        </p:grpSpPr>
        <p:pic>
          <p:nvPicPr>
            <p:cNvPr id="1030" name="Picture 6" descr="C:\Documents and Settings\m.r.joy\Desktop\mominul comp\DVD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048000" y="1298462"/>
              <a:ext cx="2380643" cy="13716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  <p:sp>
          <p:nvSpPr>
            <p:cNvPr id="13" name="Rectangle 12"/>
            <p:cNvSpPr/>
            <p:nvPr/>
          </p:nvSpPr>
          <p:spPr>
            <a:xfrm>
              <a:off x="4217831" y="304434"/>
              <a:ext cx="1053619" cy="52322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bn-BD" sz="2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ডিভিডি</a:t>
              </a:r>
              <a:endPara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04800" y="3062285"/>
            <a:ext cx="2743200" cy="3152777"/>
            <a:chOff x="304800" y="3062285"/>
            <a:chExt cx="2743200" cy="3152777"/>
          </a:xfrm>
        </p:grpSpPr>
        <p:pic>
          <p:nvPicPr>
            <p:cNvPr id="1035" name="Picture 11" descr="C:\Documents and Settings\m.r.joy\Desktop\pic\c-.jpg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04800" y="3700462"/>
              <a:ext cx="2743200" cy="25146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</p:spPr>
        </p:pic>
        <p:grpSp>
          <p:nvGrpSpPr>
            <p:cNvPr id="9" name="Group 8"/>
            <p:cNvGrpSpPr/>
            <p:nvPr/>
          </p:nvGrpSpPr>
          <p:grpSpPr>
            <a:xfrm>
              <a:off x="685800" y="3062285"/>
              <a:ext cx="1371600" cy="819151"/>
              <a:chOff x="990600" y="3090861"/>
              <a:chExt cx="1371600" cy="819151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990600" y="3090861"/>
                <a:ext cx="1371600" cy="762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143000" y="3263681"/>
                <a:ext cx="1219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/>
                  <a:t>ল্যাপটপ</a:t>
                </a:r>
                <a:endParaRPr lang="en-US" dirty="0"/>
              </a:p>
              <a:p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742157" y="163612"/>
            <a:ext cx="8020843" cy="5703788"/>
            <a:chOff x="742157" y="163612"/>
            <a:chExt cx="8020843" cy="5703788"/>
          </a:xfrm>
        </p:grpSpPr>
        <p:sp>
          <p:nvSpPr>
            <p:cNvPr id="2" name="Rectangle 1"/>
            <p:cNvSpPr/>
            <p:nvPr/>
          </p:nvSpPr>
          <p:spPr>
            <a:xfrm>
              <a:off x="2043112" y="163612"/>
              <a:ext cx="4572000" cy="1066800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accent6"/>
                  </a:solidFill>
                  <a:latin typeface="NikoshBAN" pitchFamily="2" charset="0"/>
                  <a:cs typeface="NikoshBAN" pitchFamily="2" charset="0"/>
                </a:rPr>
                <a:t>মাল্টিমিডিয়ার মিডিয়াসমূহ 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3552428" y="2066925"/>
              <a:ext cx="1371600" cy="1143000"/>
            </a:xfrm>
            <a:prstGeom prst="ellipse">
              <a:avLst/>
            </a:prstGeom>
            <a:solidFill>
              <a:srgbClr val="29E35A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বর্ণ</a:t>
              </a:r>
              <a:endPara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742157" y="2248694"/>
              <a:ext cx="1409700" cy="1143000"/>
            </a:xfrm>
            <a:prstGeom prst="ellipse">
              <a:avLst/>
            </a:prstGeom>
            <a:solidFill>
              <a:srgbClr val="29E35A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চিত্র</a:t>
              </a:r>
              <a:endPara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324600" y="2057400"/>
              <a:ext cx="1371600" cy="1143000"/>
            </a:xfrm>
            <a:prstGeom prst="ellipse">
              <a:avLst/>
            </a:prstGeom>
            <a:solidFill>
              <a:srgbClr val="29E35A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শব্দ</a:t>
              </a:r>
              <a:endPara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952500" y="3522662"/>
              <a:ext cx="1143000" cy="533400"/>
            </a:xfrm>
            <a:prstGeom prst="roundRect">
              <a:avLst/>
            </a:prstGeom>
            <a:solidFill>
              <a:srgbClr val="00B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দ্বিমাত্রিক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638800" y="5257800"/>
              <a:ext cx="1143000" cy="5334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দ্বিমাত্রিক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7505700" y="3598862"/>
              <a:ext cx="1143000" cy="533400"/>
            </a:xfrm>
            <a:prstGeom prst="roundRect">
              <a:avLst/>
            </a:prstGeom>
            <a:solidFill>
              <a:srgbClr val="00B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স্টেরিও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620000" y="5257800"/>
              <a:ext cx="1143000" cy="5334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ত্রিমাত্রিক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3314700" y="4403923"/>
              <a:ext cx="1143000" cy="533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স্থির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314700" y="3522662"/>
              <a:ext cx="1143000" cy="533400"/>
            </a:xfrm>
            <a:prstGeom prst="roundRect">
              <a:avLst/>
            </a:prstGeom>
            <a:solidFill>
              <a:srgbClr val="00B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ত্রিমাত্রিক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620000" y="4343400"/>
              <a:ext cx="1143000" cy="533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যান্ত্রিক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84250" y="4373563"/>
              <a:ext cx="1143000" cy="533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চলমান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1066800" y="5181600"/>
              <a:ext cx="1143000" cy="6858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হাতে তৈরি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429794" y="5238750"/>
              <a:ext cx="1143000" cy="5334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যান্ত্রিক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448300" y="3598862"/>
              <a:ext cx="1143000" cy="533400"/>
            </a:xfrm>
            <a:prstGeom prst="roundRect">
              <a:avLst/>
            </a:prstGeom>
            <a:solidFill>
              <a:srgbClr val="00B050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প্রাকৃতিক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562600" y="4419600"/>
              <a:ext cx="1143000" cy="533400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মনো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1447800" y="1676400"/>
              <a:ext cx="5486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6743700" y="1866900"/>
              <a:ext cx="3810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1143000" y="1980406"/>
              <a:ext cx="609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3848100" y="1943100"/>
              <a:ext cx="533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1981200" y="3810000"/>
              <a:ext cx="13716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10" idx="1"/>
            </p:cNvCxnSpPr>
            <p:nvPr/>
          </p:nvCxnSpPr>
          <p:spPr>
            <a:xfrm flipH="1">
              <a:off x="1908175" y="4670623"/>
              <a:ext cx="1406525" cy="18803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171303" y="5622479"/>
              <a:ext cx="1257697" cy="5576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16" idx="3"/>
              <a:endCxn id="8" idx="1"/>
            </p:cNvCxnSpPr>
            <p:nvPr/>
          </p:nvCxnSpPr>
          <p:spPr>
            <a:xfrm>
              <a:off x="6591300" y="3865562"/>
              <a:ext cx="9144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>
              <a:endCxn id="12" idx="1"/>
            </p:cNvCxnSpPr>
            <p:nvPr/>
          </p:nvCxnSpPr>
          <p:spPr>
            <a:xfrm flipV="1">
              <a:off x="6629400" y="4610100"/>
              <a:ext cx="990600" cy="381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6705600" y="5486400"/>
              <a:ext cx="914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5" idx="4"/>
            </p:cNvCxnSpPr>
            <p:nvPr/>
          </p:nvCxnSpPr>
          <p:spPr>
            <a:xfrm rot="16200000" flipH="1">
              <a:off x="5905500" y="4305300"/>
              <a:ext cx="2286000" cy="76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981200" y="2743200"/>
              <a:ext cx="1571228" cy="1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2743994" y="2743994"/>
              <a:ext cx="35717" cy="293424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/>
            <p:cNvSpPr/>
            <p:nvPr/>
          </p:nvSpPr>
          <p:spPr>
            <a:xfrm>
              <a:off x="1066006" y="5181600"/>
              <a:ext cx="1143000" cy="685800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2400" dirty="0" smtClean="0">
                  <a:solidFill>
                    <a:srgbClr val="FFFF00"/>
                  </a:solidFill>
                  <a:latin typeface="NikoshBAN" pitchFamily="2" charset="0"/>
                  <a:cs typeface="NikoshBAN" pitchFamily="2" charset="0"/>
                </a:rPr>
                <a:t>হাতে তৈরি</a:t>
              </a:r>
              <a:endParaRPr lang="en-US" sz="2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4114800" y="1190625"/>
              <a:ext cx="0" cy="40957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066800" y="228600"/>
            <a:ext cx="7620000" cy="5943600"/>
            <a:chOff x="914400" y="0"/>
            <a:chExt cx="7620000" cy="5943600"/>
          </a:xfrm>
        </p:grpSpPr>
        <p:sp>
          <p:nvSpPr>
            <p:cNvPr id="2" name="Diamond 1"/>
            <p:cNvSpPr/>
            <p:nvPr/>
          </p:nvSpPr>
          <p:spPr>
            <a:xfrm>
              <a:off x="1852612" y="0"/>
              <a:ext cx="5486400" cy="2895600"/>
            </a:xfrm>
            <a:prstGeom prst="diamond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dirty="0" smtClean="0">
                  <a:solidFill>
                    <a:schemeClr val="accent6">
                      <a:lumMod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মাল্টিমিডিয়ার  শ্রেণীবিভাগ</a:t>
              </a:r>
              <a:endParaRPr lang="en-US" sz="40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914400" y="2667000"/>
              <a:ext cx="2362200" cy="1219200"/>
            </a:xfrm>
            <a:prstGeom prst="rect">
              <a:avLst/>
            </a:prstGeom>
            <a:noFill/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লিনিয়ার</a:t>
              </a:r>
            </a:p>
            <a:p>
              <a:pPr algn="ctr"/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(পর্যায়ক্রমিক) </a:t>
              </a:r>
              <a:endPara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6019800" y="2667000"/>
              <a:ext cx="2362200" cy="1219200"/>
            </a:xfrm>
            <a:prstGeom prst="rect">
              <a:avLst/>
            </a:prstGeom>
            <a:noFill/>
            <a:ln>
              <a:solidFill>
                <a:schemeClr val="accent3"/>
              </a:solidFill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নন-লিনিয়ার</a:t>
              </a:r>
            </a:p>
            <a:p>
              <a:pPr algn="ctr"/>
              <a:r>
                <a:rPr lang="bn-BD" sz="32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(অপর্যায়ক্রমিক)</a:t>
              </a:r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14400" y="4724400"/>
              <a:ext cx="2362200" cy="12192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সময়ভিত্তিক </a:t>
              </a:r>
              <a:endPara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81400" y="4724400"/>
              <a:ext cx="2362200" cy="1219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হাইপার </a:t>
              </a:r>
              <a:endPara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172200" y="4724400"/>
              <a:ext cx="2362200" cy="1219200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n-BD" sz="3200" dirty="0" smtClean="0"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200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ইন্টারএ্যাক্টিভ</a:t>
              </a:r>
            </a:p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895600" y="3352800"/>
              <a:ext cx="3581400" cy="1588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619625" y="2894806"/>
              <a:ext cx="9525" cy="4572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>
            <a:off x="1905000" y="3962400"/>
            <a:ext cx="6553200" cy="2057400"/>
          </a:xfrm>
          <a:prstGeom prst="snip2Diag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মাল্টিমিডিয়া কি? 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miley Face 5"/>
          <p:cNvSpPr/>
          <p:nvPr/>
        </p:nvSpPr>
        <p:spPr>
          <a:xfrm>
            <a:off x="3581400" y="304800"/>
            <a:ext cx="2971800" cy="32766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664 L 3.33333E-6 -0.31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352800"/>
            <a:ext cx="7696200" cy="1107996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মাল্টিমিডিয়ার মিডিয়াগুলো কি কি?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miley Face 4"/>
          <p:cNvSpPr/>
          <p:nvPr/>
        </p:nvSpPr>
        <p:spPr>
          <a:xfrm>
            <a:off x="585788" y="1280843"/>
            <a:ext cx="914400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133600" y="1280843"/>
            <a:ext cx="4548188" cy="132343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80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8000" dirty="0"/>
          </a:p>
        </p:txBody>
      </p:sp>
      <p:sp>
        <p:nvSpPr>
          <p:cNvPr id="9" name="Smiley Face 8"/>
          <p:cNvSpPr/>
          <p:nvPr/>
        </p:nvSpPr>
        <p:spPr>
          <a:xfrm>
            <a:off x="7315200" y="1332963"/>
            <a:ext cx="914400" cy="1219200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  <a:solidFill>
            <a:srgbClr val="29E35A"/>
          </a:solidFill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miley Face 3"/>
          <p:cNvSpPr/>
          <p:nvPr/>
        </p:nvSpPr>
        <p:spPr>
          <a:xfrm>
            <a:off x="1040604" y="1012825"/>
            <a:ext cx="723900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iley Face 4"/>
          <p:cNvSpPr/>
          <p:nvPr/>
        </p:nvSpPr>
        <p:spPr>
          <a:xfrm>
            <a:off x="1900236" y="930271"/>
            <a:ext cx="762000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miley Face 5"/>
          <p:cNvSpPr/>
          <p:nvPr/>
        </p:nvSpPr>
        <p:spPr>
          <a:xfrm>
            <a:off x="7160418" y="901699"/>
            <a:ext cx="800100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miley Face 6"/>
          <p:cNvSpPr/>
          <p:nvPr/>
        </p:nvSpPr>
        <p:spPr>
          <a:xfrm>
            <a:off x="8020050" y="989012"/>
            <a:ext cx="762000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miley Face 7"/>
          <p:cNvSpPr/>
          <p:nvPr/>
        </p:nvSpPr>
        <p:spPr>
          <a:xfrm>
            <a:off x="236365" y="930271"/>
            <a:ext cx="721518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/>
          <p:cNvSpPr/>
          <p:nvPr/>
        </p:nvSpPr>
        <p:spPr>
          <a:xfrm>
            <a:off x="6357936" y="930272"/>
            <a:ext cx="685800" cy="1190625"/>
          </a:xfrm>
          <a:prstGeom prst="smileyFac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loud Callout 2"/>
          <p:cNvSpPr/>
          <p:nvPr/>
        </p:nvSpPr>
        <p:spPr>
          <a:xfrm>
            <a:off x="0" y="3505200"/>
            <a:ext cx="9144000" cy="2057400"/>
          </a:xfrm>
          <a:prstGeom prst="cloud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31069" y="4038600"/>
            <a:ext cx="867959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মাল্টিমিডিয়ার বৈশিষ্ট্যগুলো কি কি খাতায় লেখ।</a:t>
            </a:r>
            <a:endParaRPr lang="en-US" sz="4400" dirty="0"/>
          </a:p>
          <a:p>
            <a:endParaRPr lang="en-US" sz="44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590800"/>
            <a:ext cx="8610600" cy="249299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000" kern="1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কাকে বলে ?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মাল্টিমিডিয়াকে কয় ভাগে করা যায়।  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শিক্ষাক্ষেত্রে 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মাল্টিমিডিয়া তোমাদের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জন্য কেন ব্যবহার করা হবে।</a:t>
            </a:r>
          </a:p>
        </p:txBody>
      </p:sp>
      <p:sp>
        <p:nvSpPr>
          <p:cNvPr id="5" name="Flowchart: Punched Tape 4"/>
          <p:cNvSpPr/>
          <p:nvPr/>
        </p:nvSpPr>
        <p:spPr>
          <a:xfrm>
            <a:off x="3429000" y="200025"/>
            <a:ext cx="3505200" cy="2209800"/>
          </a:xfrm>
          <a:prstGeom prst="flowChartPunchedTape">
            <a:avLst/>
          </a:prstGeom>
          <a:solidFill>
            <a:schemeClr val="accent3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p Arrow 5"/>
          <p:cNvSpPr/>
          <p:nvPr/>
        </p:nvSpPr>
        <p:spPr>
          <a:xfrm>
            <a:off x="1066800" y="228600"/>
            <a:ext cx="6477000" cy="2362200"/>
          </a:xfrm>
          <a:prstGeom prst="upArrow">
            <a:avLst>
              <a:gd name="adj1" fmla="val 50000"/>
              <a:gd name="adj2" fmla="val 55435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429000"/>
            <a:ext cx="8077200" cy="2308324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কম্পিউটারে মাল্টিমিডিয়া ব্যবহার করে আমাদের লেখাপড়াকে কিভাবে ফলপ্রসু করবে-বিশ্লেষন কর।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eparation 3"/>
          <p:cNvSpPr/>
          <p:nvPr/>
        </p:nvSpPr>
        <p:spPr>
          <a:xfrm>
            <a:off x="914400" y="228600"/>
            <a:ext cx="7696200" cy="1447800"/>
          </a:xfrm>
          <a:prstGeom prst="flowChartPreparation">
            <a:avLst/>
          </a:prstGeom>
          <a:solidFill>
            <a:srgbClr val="29E3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52600"/>
            <a:ext cx="71628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187</Words>
  <Application>Microsoft Office PowerPoint</Application>
  <PresentationFormat>On-screen Show (4:3)</PresentationFormat>
  <Paragraphs>71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কাজঃ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DOEL</cp:lastModifiedBy>
  <cp:revision>187</cp:revision>
  <dcterms:created xsi:type="dcterms:W3CDTF">2006-08-16T00:00:00Z</dcterms:created>
  <dcterms:modified xsi:type="dcterms:W3CDTF">2013-10-30T15:19:25Z</dcterms:modified>
</cp:coreProperties>
</file>